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3BA0-E2F0-6C44-B0B0-3558A42D24A5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F3AC-AB94-C24C-9CAE-5E096EA93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3BA0-E2F0-6C44-B0B0-3558A42D24A5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F3AC-AB94-C24C-9CAE-5E096EA93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3BA0-E2F0-6C44-B0B0-3558A42D24A5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F3AC-AB94-C24C-9CAE-5E096EA93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3BA0-E2F0-6C44-B0B0-3558A42D24A5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F3AC-AB94-C24C-9CAE-5E096EA93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3BA0-E2F0-6C44-B0B0-3558A42D24A5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F3AC-AB94-C24C-9CAE-5E096EA93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3BA0-E2F0-6C44-B0B0-3558A42D24A5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F3AC-AB94-C24C-9CAE-5E096EA93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3BA0-E2F0-6C44-B0B0-3558A42D24A5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F3AC-AB94-C24C-9CAE-5E096EA93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3BA0-E2F0-6C44-B0B0-3558A42D24A5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F3AC-AB94-C24C-9CAE-5E096EA93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3BA0-E2F0-6C44-B0B0-3558A42D24A5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F3AC-AB94-C24C-9CAE-5E096EA93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3BA0-E2F0-6C44-B0B0-3558A42D24A5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F3AC-AB94-C24C-9CAE-5E096EA93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3BA0-E2F0-6C44-B0B0-3558A42D24A5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F3AC-AB94-C24C-9CAE-5E096EA93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83BA0-E2F0-6C44-B0B0-3558A42D24A5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9F3AC-AB94-C24C-9CAE-5E096EA93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4169068" y="1635594"/>
            <a:ext cx="1159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 descr="Screen shot 2011-07-18 at 2.46.19 PM.png"/>
          <p:cNvPicPr>
            <a:picLocks noChangeAspect="1"/>
          </p:cNvPicPr>
          <p:nvPr/>
        </p:nvPicPr>
        <p:blipFill>
          <a:blip r:embed="rId2"/>
          <a:srcRect l="16329" r="16372"/>
          <a:stretch>
            <a:fillRect/>
          </a:stretch>
        </p:blipFill>
        <p:spPr>
          <a:xfrm>
            <a:off x="758250" y="1980034"/>
            <a:ext cx="4303147" cy="39963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25793" y="1954276"/>
            <a:ext cx="373169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Info and advice on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midlife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sexual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health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C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linically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proven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products 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Safe online shopping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Discreet packaging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sz="3600" smtClean="0">
                <a:solidFill>
                  <a:schemeClr val="bg2">
                    <a:lumMod val="25000"/>
                  </a:schemeClr>
                </a:solidFill>
              </a:rPr>
              <a:t>888-398-6763</a:t>
            </a:r>
            <a:endParaRPr lang="en-US" sz="36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MiddlesexMD.com</a:t>
            </a:r>
            <a:endParaRPr lang="en-US" sz="32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n-US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Sexuality for Life</a:t>
            </a:r>
          </a:p>
          <a:p>
            <a:pPr algn="ctr"/>
            <a:endParaRPr lang="en-US" sz="3200" dirty="0" smtClean="0"/>
          </a:p>
        </p:txBody>
      </p:sp>
      <p:pic>
        <p:nvPicPr>
          <p:cNvPr id="6" name="Picture 5" descr="MiddlesexMD_PMS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50" y="640256"/>
            <a:ext cx="6608465" cy="7256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20</Words>
  <Application>Microsoft Office PowerPoint</Application>
  <PresentationFormat>On-screen Show (4:3)</PresentationFormat>
  <Paragraphs>12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Think Words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Beth A. Parenteau</dc:creator>
  <cp:lastModifiedBy>Owner</cp:lastModifiedBy>
  <cp:revision>3</cp:revision>
  <dcterms:created xsi:type="dcterms:W3CDTF">2011-07-18T19:32:22Z</dcterms:created>
  <dcterms:modified xsi:type="dcterms:W3CDTF">2011-07-18T22:44:36Z</dcterms:modified>
</cp:coreProperties>
</file>